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59" r:id="rId7"/>
    <p:sldId id="267" r:id="rId8"/>
    <p:sldId id="268" r:id="rId9"/>
    <p:sldId id="269" r:id="rId10"/>
    <p:sldId id="261" r:id="rId11"/>
    <p:sldId id="281" r:id="rId12"/>
    <p:sldId id="282" r:id="rId13"/>
    <p:sldId id="283" r:id="rId14"/>
    <p:sldId id="284" r:id="rId15"/>
    <p:sldId id="260" r:id="rId16"/>
    <p:sldId id="270" r:id="rId17"/>
    <p:sldId id="271" r:id="rId18"/>
    <p:sldId id="263" r:id="rId19"/>
    <p:sldId id="272" r:id="rId20"/>
    <p:sldId id="273" r:id="rId21"/>
    <p:sldId id="274" r:id="rId22"/>
    <p:sldId id="262" r:id="rId23"/>
    <p:sldId id="275" r:id="rId24"/>
    <p:sldId id="276" r:id="rId25"/>
    <p:sldId id="277" r:id="rId26"/>
    <p:sldId id="258" r:id="rId27"/>
    <p:sldId id="278" r:id="rId28"/>
    <p:sldId id="279" r:id="rId29"/>
    <p:sldId id="280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7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142832"/>
          </a:xfrm>
        </p:spPr>
        <p:txBody>
          <a:bodyPr/>
          <a:lstStyle/>
          <a:p>
            <a:pPr algn="ctr"/>
            <a:r>
              <a:rPr lang="en-US" dirty="0" smtClean="0"/>
              <a:t>Simple Calculator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l"/>
            <a:r>
              <a:rPr lang="en-US" sz="2800" b="1" dirty="0" smtClean="0">
                <a:solidFill>
                  <a:schemeClr val="bg1"/>
                </a:solidFill>
              </a:rPr>
              <a:t>Members: </a:t>
            </a:r>
          </a:p>
          <a:p>
            <a:pPr algn="l"/>
            <a:r>
              <a:rPr lang="en-US" sz="2800" dirty="0" smtClean="0">
                <a:solidFill>
                  <a:schemeClr val="bg1"/>
                </a:solidFill>
              </a:rPr>
              <a:t>Corn </a:t>
            </a:r>
            <a:r>
              <a:rPr lang="en-US" sz="2800" dirty="0" err="1" smtClean="0">
                <a:solidFill>
                  <a:schemeClr val="bg1"/>
                </a:solidFill>
              </a:rPr>
              <a:t>Daveat</a:t>
            </a:r>
            <a:r>
              <a:rPr lang="en-US" sz="2800" dirty="0" smtClean="0">
                <a:solidFill>
                  <a:schemeClr val="bg1"/>
                </a:solidFill>
              </a:rPr>
              <a:t>   </a:t>
            </a:r>
            <a:r>
              <a:rPr lang="en-US" sz="2800" dirty="0" err="1" smtClean="0">
                <a:solidFill>
                  <a:schemeClr val="bg1"/>
                </a:solidFill>
              </a:rPr>
              <a:t>Chriv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</a:rPr>
              <a:t>Sokuntepy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    </a:t>
            </a:r>
            <a:r>
              <a:rPr lang="en-US" sz="2800" dirty="0" err="1" smtClean="0">
                <a:solidFill>
                  <a:schemeClr val="bg1"/>
                </a:solidFill>
              </a:rPr>
              <a:t>Mi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Seyla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endParaRPr lang="en-US" sz="2800" dirty="0" smtClean="0">
              <a:solidFill>
                <a:schemeClr val="bg1"/>
              </a:solidFill>
            </a:endParaRPr>
          </a:p>
          <a:p>
            <a:pPr algn="l"/>
            <a:r>
              <a:rPr lang="en-US" sz="2800" dirty="0" smtClean="0">
                <a:solidFill>
                  <a:schemeClr val="bg1"/>
                </a:solidFill>
              </a:rPr>
              <a:t>Thy </a:t>
            </a:r>
            <a:r>
              <a:rPr lang="en-US" sz="2800" dirty="0" err="1" smtClean="0">
                <a:solidFill>
                  <a:schemeClr val="bg1"/>
                </a:solidFill>
              </a:rPr>
              <a:t>Lyhour</a:t>
            </a:r>
            <a:r>
              <a:rPr lang="en-US" sz="2800" dirty="0" smtClean="0">
                <a:solidFill>
                  <a:schemeClr val="bg1"/>
                </a:solidFill>
              </a:rPr>
              <a:t>     </a:t>
            </a:r>
            <a:r>
              <a:rPr lang="en-US" sz="2800" dirty="0" err="1" smtClean="0">
                <a:solidFill>
                  <a:schemeClr val="bg1"/>
                </a:solidFill>
              </a:rPr>
              <a:t>Chhun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</a:rPr>
              <a:t>Menghong</a:t>
            </a:r>
            <a:endParaRPr lang="en-US" sz="2800" dirty="0" smtClean="0">
              <a:solidFill>
                <a:schemeClr val="bg1"/>
              </a:solidFill>
            </a:endParaRPr>
          </a:p>
          <a:p>
            <a:pPr algn="l"/>
            <a:r>
              <a:rPr lang="en-US" sz="2800" dirty="0" smtClean="0">
                <a:solidFill>
                  <a:schemeClr val="bg1"/>
                </a:solidFill>
              </a:rPr>
              <a:t>Su Lades        </a:t>
            </a:r>
            <a:r>
              <a:rPr lang="en-US" sz="2800" dirty="0" err="1" smtClean="0">
                <a:solidFill>
                  <a:schemeClr val="bg1"/>
                </a:solidFill>
              </a:rPr>
              <a:t>Oeng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</a:rPr>
              <a:t>VengEang</a:t>
            </a:r>
            <a:r>
              <a:rPr lang="en-US" sz="2800" dirty="0" smtClean="0">
                <a:solidFill>
                  <a:schemeClr val="bg1"/>
                </a:solidFill>
              </a:rPr>
              <a:t>    </a:t>
            </a:r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569003" y="3044279"/>
            <a:ext cx="23954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Group 3</a:t>
            </a:r>
            <a:endParaRPr lang="en-US" sz="4400" dirty="0"/>
          </a:p>
        </p:txBody>
      </p:sp>
      <p:sp>
        <p:nvSpPr>
          <p:cNvPr id="7" name="Rectangle 6"/>
          <p:cNvSpPr/>
          <p:nvPr/>
        </p:nvSpPr>
        <p:spPr>
          <a:xfrm>
            <a:off x="680322" y="859133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32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Class</a:t>
            </a:r>
            <a:r>
              <a:rPr lang="en-US" sz="32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: M3</a:t>
            </a:r>
          </a:p>
          <a:p>
            <a:pPr lvl="0"/>
            <a:r>
              <a:rPr lang="en-US" sz="32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Lecturer</a:t>
            </a:r>
            <a:r>
              <a:rPr lang="en-US" sz="32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US" sz="32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Ouk</a:t>
            </a:r>
            <a:r>
              <a:rPr lang="en-US" sz="32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Polyvann</a:t>
            </a:r>
            <a:endParaRPr lang="en-US" sz="32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468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</a:t>
            </a:r>
            <a:r>
              <a:rPr lang="en-US" dirty="0" smtClean="0"/>
              <a:t> </a:t>
            </a:r>
            <a:r>
              <a:rPr lang="en-US" dirty="0" err="1" smtClean="0"/>
              <a:t>Seyla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876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3130"/>
            <a:ext cx="5526157" cy="68911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157" y="1"/>
            <a:ext cx="50888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3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9343"/>
            <a:ext cx="5331853" cy="68486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854" y="9342"/>
            <a:ext cx="5267459" cy="684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28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"/>
            <a:ext cx="5267460" cy="68515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460" y="0"/>
            <a:ext cx="5306095" cy="686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346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4" y="0"/>
            <a:ext cx="52084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031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Thy </a:t>
            </a:r>
            <a:r>
              <a:rPr lang="en-US" dirty="0" err="1" smtClean="0"/>
              <a:t>Lyhour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407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955"/>
            <a:ext cx="5293216" cy="68000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216" y="57955"/>
            <a:ext cx="5318975" cy="680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68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55619"/>
            <a:ext cx="5215945" cy="67023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944" y="126641"/>
            <a:ext cx="5383369" cy="673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86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err="1"/>
              <a:t>Chhun</a:t>
            </a:r>
            <a:r>
              <a:rPr lang="en-US" dirty="0"/>
              <a:t> </a:t>
            </a:r>
            <a:r>
              <a:rPr lang="en-US" dirty="0" err="1"/>
              <a:t>Menghong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405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898" b="23931"/>
          <a:stretch/>
        </p:blipFill>
        <p:spPr>
          <a:xfrm>
            <a:off x="-1" y="170683"/>
            <a:ext cx="5267459" cy="66873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374" t="25674" r="-1374" b="15480"/>
          <a:stretch/>
        </p:blipFill>
        <p:spPr>
          <a:xfrm>
            <a:off x="5267458" y="170682"/>
            <a:ext cx="5396249" cy="668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867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Chriv</a:t>
            </a:r>
            <a:r>
              <a:rPr lang="en-US" dirty="0" smtClean="0"/>
              <a:t> </a:t>
            </a:r>
            <a:r>
              <a:rPr lang="en-US" dirty="0" err="1" smtClean="0"/>
              <a:t>Sokuntepy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0312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5533" b="27312"/>
          <a:stretch/>
        </p:blipFill>
        <p:spPr>
          <a:xfrm>
            <a:off x="0" y="98405"/>
            <a:ext cx="5460642" cy="675959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7220" b="23615"/>
          <a:stretch/>
        </p:blipFill>
        <p:spPr>
          <a:xfrm>
            <a:off x="5368092" y="98405"/>
            <a:ext cx="5218342" cy="675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484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4133" b="24777"/>
          <a:stretch/>
        </p:blipFill>
        <p:spPr>
          <a:xfrm>
            <a:off x="0" y="93063"/>
            <a:ext cx="5537915" cy="676493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7537" b="24566"/>
          <a:stretch/>
        </p:blipFill>
        <p:spPr>
          <a:xfrm>
            <a:off x="5355214" y="93063"/>
            <a:ext cx="5227768" cy="676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55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Su Lades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6723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"/>
            <a:ext cx="5151549" cy="68483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 flipH="1" flipV="1">
            <a:off x="4452480" y="699067"/>
            <a:ext cx="6848326" cy="545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2466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5267458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 flipH="1" flipV="1">
            <a:off x="4491506" y="775955"/>
            <a:ext cx="6858000" cy="530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250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65031" y="854301"/>
            <a:ext cx="6868729" cy="51386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439991" y="698680"/>
            <a:ext cx="6858000" cy="546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0704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Oeng</a:t>
            </a:r>
            <a:r>
              <a:rPr lang="en-US" dirty="0"/>
              <a:t> </a:t>
            </a:r>
            <a:r>
              <a:rPr lang="en-US" dirty="0" err="1"/>
              <a:t>VengEang</a:t>
            </a:r>
            <a:r>
              <a:rPr lang="en-US" dirty="0"/>
              <a:t>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024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93635" cy="68687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635" y="0"/>
            <a:ext cx="5194852" cy="686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3164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780"/>
            <a:ext cx="5344733" cy="68432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4732" y="-45076"/>
            <a:ext cx="5293217" cy="690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3652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962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506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08"/>
            <a:ext cx="5100209" cy="68340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0209" y="23909"/>
            <a:ext cx="5187655" cy="683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518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313"/>
            <a:ext cx="5114766" cy="68196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766" y="38313"/>
            <a:ext cx="5130506" cy="681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132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45" y="90152"/>
            <a:ext cx="5075886" cy="67678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231" y="90152"/>
            <a:ext cx="5090492" cy="676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170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Corn </a:t>
            </a:r>
            <a:r>
              <a:rPr lang="en-US" dirty="0" err="1" smtClean="0"/>
              <a:t>Daveat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41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960112"/>
            <a:ext cx="5473520" cy="47065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521" y="960113"/>
            <a:ext cx="5100034" cy="47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471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5683"/>
            <a:ext cx="5396248" cy="44393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2200" r="24974"/>
          <a:stretch/>
        </p:blipFill>
        <p:spPr>
          <a:xfrm>
            <a:off x="5396248" y="1085683"/>
            <a:ext cx="5190185" cy="443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156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6543"/>
            <a:ext cx="5563673" cy="44500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10714"/>
          <a:stretch/>
        </p:blipFill>
        <p:spPr>
          <a:xfrm>
            <a:off x="5563673" y="1126543"/>
            <a:ext cx="5009882" cy="445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845072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69</TotalTime>
  <Words>41</Words>
  <Application>Microsoft Office PowerPoint</Application>
  <PresentationFormat>Widescreen</PresentationFormat>
  <Paragraphs>15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Trebuchet MS</vt:lpstr>
      <vt:lpstr>Berlin</vt:lpstr>
      <vt:lpstr>Simple Calculator</vt:lpstr>
      <vt:lpstr>Chriv Sokuntepy</vt:lpstr>
      <vt:lpstr>PowerPoint Presentation</vt:lpstr>
      <vt:lpstr>PowerPoint Presentation</vt:lpstr>
      <vt:lpstr>PowerPoint Presentation</vt:lpstr>
      <vt:lpstr>Corn Daveat</vt:lpstr>
      <vt:lpstr>PowerPoint Presentation</vt:lpstr>
      <vt:lpstr>PowerPoint Presentation</vt:lpstr>
      <vt:lpstr>PowerPoint Presentation</vt:lpstr>
      <vt:lpstr>Mi Seyla</vt:lpstr>
      <vt:lpstr>PowerPoint Presentation</vt:lpstr>
      <vt:lpstr>PowerPoint Presentation</vt:lpstr>
      <vt:lpstr>PowerPoint Presentation</vt:lpstr>
      <vt:lpstr>PowerPoint Presentation</vt:lpstr>
      <vt:lpstr>Thy Lyhour</vt:lpstr>
      <vt:lpstr>PowerPoint Presentation</vt:lpstr>
      <vt:lpstr>PowerPoint Presentation</vt:lpstr>
      <vt:lpstr>Chhun Menghong</vt:lpstr>
      <vt:lpstr>PowerPoint Presentation</vt:lpstr>
      <vt:lpstr>PowerPoint Presentation</vt:lpstr>
      <vt:lpstr>PowerPoint Presentation</vt:lpstr>
      <vt:lpstr>Su Lades</vt:lpstr>
      <vt:lpstr>PowerPoint Presentation</vt:lpstr>
      <vt:lpstr>PowerPoint Presentation</vt:lpstr>
      <vt:lpstr>PowerPoint Presentation</vt:lpstr>
      <vt:lpstr>Oeng VengEang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Calculator</dc:title>
  <dc:creator>USER</dc:creator>
  <cp:lastModifiedBy>USER</cp:lastModifiedBy>
  <cp:revision>9</cp:revision>
  <dcterms:created xsi:type="dcterms:W3CDTF">2021-04-21T12:42:09Z</dcterms:created>
  <dcterms:modified xsi:type="dcterms:W3CDTF">2021-04-22T04:32:57Z</dcterms:modified>
</cp:coreProperties>
</file>

<file path=docProps/thumbnail.jpeg>
</file>